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593446E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3" r:id="rId4"/>
    <p:sldId id="260" r:id="rId5"/>
    <p:sldId id="258" r:id="rId6"/>
    <p:sldId id="259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95DB3D-043B-C981-EF26-6001A6D07DCE}" name="Emre Geçit" initials="EG" userId="e19bc9286a8de5c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5_593446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C7F0A4-9092-46F6-A883-5C0E08D6DC0F}" authorId="{4995DB3D-043B-C981-EF26-6001A6D07DCE}" created="2023-05-23T17:29:21.3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96598253" sldId="261"/>
      <ac:picMk id="3074" creationId="{1DD9CBAA-FD6F-A926-E976-C4422BCA20E7}"/>
    </ac:deMkLst>
    <p188:txBody>
      <a:bodyPr/>
      <a:lstStyle/>
      <a:p>
        <a:r>
          <a:rPr lang="en-GB"/>
          <a:t>9 Nisan 2018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0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2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21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K%C3%B6%C5%9Fe_yazar%C4%B1" TargetMode="External"/><Relationship Id="rId2" Type="http://schemas.openxmlformats.org/officeDocument/2006/relationships/hyperlink" Target="https://tr.wikipedia.org/wiki/Yaza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.wikipedia.org/wiki/Dergi" TargetMode="External"/><Relationship Id="rId4" Type="http://schemas.openxmlformats.org/officeDocument/2006/relationships/hyperlink" Target="https://tr.wikipedia.org/wiki/Gazet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5_593446E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40514040809/http:/w2.anadolu.edu.tr/aos/kitap/IOLTP/2273/unite09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87426-A582-145F-BA2B-5E5B20A2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883" r="-1" b="15098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F5F69-6E14-9BBD-920C-D7895B8F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Köşe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Yazısı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418E9-EFE0-CDAF-3EDE-224BA9983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1AE3-6B1B-9B76-DA1C-AC1B11DB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DE6A-3580-8C35-9AFA-A56CA4C6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i="0" dirty="0">
                <a:latin typeface="Arial" panose="020B0604020202020204" pitchFamily="34" charset="0"/>
              </a:rPr>
              <a:t>Köşe yazısı</a:t>
            </a:r>
            <a:r>
              <a:rPr lang="tr-TR" b="0" i="0" dirty="0">
                <a:latin typeface="Arial" panose="020B0604020202020204" pitchFamily="34" charset="0"/>
              </a:rPr>
              <a:t> veya </a:t>
            </a:r>
            <a:r>
              <a:rPr lang="tr-TR" b="1" i="0" dirty="0">
                <a:latin typeface="Arial" panose="020B0604020202020204" pitchFamily="34" charset="0"/>
              </a:rPr>
              <a:t>fıkra</a:t>
            </a:r>
            <a:r>
              <a:rPr lang="tr-TR" b="0" i="0" dirty="0">
                <a:latin typeface="Arial" panose="020B0604020202020204" pitchFamily="34" charset="0"/>
              </a:rPr>
              <a:t>; bir </a:t>
            </a:r>
            <a:r>
              <a:rPr lang="tr-TR" b="0" i="0" strike="noStrike" dirty="0">
                <a:latin typeface="Arial" panose="020B0604020202020204" pitchFamily="34" charset="0"/>
                <a:hlinkClick r:id="rId2" tooltip="Yaz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yazarın</a:t>
            </a:r>
            <a:r>
              <a:rPr lang="tr-TR" b="0" i="0" dirty="0">
                <a:latin typeface="Arial" panose="020B0604020202020204" pitchFamily="34" charset="0"/>
              </a:rPr>
              <a:t> ve </a:t>
            </a:r>
            <a:r>
              <a:rPr lang="tr-TR" b="0" i="0" strike="noStrike" dirty="0">
                <a:latin typeface="Arial" panose="020B0604020202020204" pitchFamily="34" charset="0"/>
                <a:hlinkClick r:id="rId3" tooltip="Köşe yazar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köşe </a:t>
            </a:r>
            <a:r>
              <a:rPr lang="tr-TR" b="0" i="0" strike="noStrike" dirty="0" err="1">
                <a:latin typeface="Arial" panose="020B0604020202020204" pitchFamily="34" charset="0"/>
                <a:hlinkClick r:id="rId3" tooltip="Köşe yazar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yazarı</a:t>
            </a:r>
            <a:r>
              <a:rPr lang="tr-TR" b="0" i="0" dirty="0" err="1">
                <a:latin typeface="Arial" panose="020B0604020202020204" pitchFamily="34" charset="0"/>
              </a:rPr>
              <a:t>'nın</a:t>
            </a:r>
            <a:r>
              <a:rPr lang="tr-TR" b="0" i="0" dirty="0">
                <a:latin typeface="Arial" panose="020B0604020202020204" pitchFamily="34" charset="0"/>
              </a:rPr>
              <a:t> herhangi bir konu veya günlük olaylar hakkındaki görüşlerini, düşüncelerini ayrıntılara inmeden anlattığı </a:t>
            </a:r>
            <a:r>
              <a:rPr lang="tr-TR" b="0" i="0" strike="noStrike" dirty="0">
                <a:latin typeface="Arial" panose="020B0604020202020204" pitchFamily="34" charset="0"/>
                <a:hlinkClick r:id="rId4" tooltip="Gaze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gazete</a:t>
            </a:r>
            <a:r>
              <a:rPr lang="tr-TR" b="0" i="0" dirty="0">
                <a:latin typeface="Arial" panose="020B0604020202020204" pitchFamily="34" charset="0"/>
              </a:rPr>
              <a:t> ve </a:t>
            </a:r>
            <a:r>
              <a:rPr lang="tr-TR" b="0" i="0" strike="noStrike" dirty="0">
                <a:latin typeface="Arial" panose="020B0604020202020204" pitchFamily="34" charset="0"/>
                <a:hlinkClick r:id="rId5" tooltip="Derg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dergilerde</a:t>
            </a:r>
            <a:r>
              <a:rPr lang="tr-TR" b="0" i="0" dirty="0">
                <a:latin typeface="Arial" panose="020B0604020202020204" pitchFamily="34" charset="0"/>
              </a:rPr>
              <a:t> yayımlanan kısa fikir yazılarının genel adıdır.</a:t>
            </a:r>
            <a:endParaRPr lang="en-US" b="0" i="0" dirty="0">
              <a:latin typeface="Arial" panose="020B0604020202020204" pitchFamily="34" charset="0"/>
            </a:endParaRPr>
          </a:p>
          <a:p>
            <a:r>
              <a:rPr lang="en-US" dirty="0" err="1"/>
              <a:t>Günümüzde</a:t>
            </a:r>
            <a:r>
              <a:rPr lang="en-US" dirty="0"/>
              <a:t> internet </a:t>
            </a:r>
            <a:r>
              <a:rPr lang="en-US" dirty="0" err="1"/>
              <a:t>ortamında</a:t>
            </a:r>
            <a:r>
              <a:rPr lang="en-US" dirty="0"/>
              <a:t> da </a:t>
            </a:r>
            <a:r>
              <a:rPr lang="en-US" dirty="0" err="1"/>
              <a:t>yerlerini</a:t>
            </a:r>
            <a:r>
              <a:rPr lang="en-US" dirty="0"/>
              <a:t> </a:t>
            </a:r>
            <a:r>
              <a:rPr lang="en-US" dirty="0" err="1"/>
              <a:t>bulmaktadırlar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85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C09-CCE1-5AAB-359F-8F7B650B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Edebiyatında</a:t>
            </a:r>
            <a:r>
              <a:rPr lang="en-US" dirty="0"/>
              <a:t> </a:t>
            </a:r>
            <a:r>
              <a:rPr lang="en-US" dirty="0" err="1"/>
              <a:t>Köşe</a:t>
            </a:r>
            <a:r>
              <a:rPr lang="en-US" dirty="0"/>
              <a:t> </a:t>
            </a:r>
            <a:r>
              <a:rPr lang="en-US" dirty="0" err="1"/>
              <a:t>Yazısı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DF45-77B5-0ADC-35E5-661430609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İlk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Tanzimat</a:t>
            </a:r>
            <a:r>
              <a:rPr lang="en-US" dirty="0"/>
              <a:t> </a:t>
            </a:r>
            <a:r>
              <a:rPr lang="en-US" dirty="0" err="1"/>
              <a:t>döneminde</a:t>
            </a:r>
            <a:r>
              <a:rPr lang="en-US" dirty="0"/>
              <a:t> 1860 </a:t>
            </a:r>
            <a:r>
              <a:rPr lang="en-US" dirty="0" err="1"/>
              <a:t>yılında</a:t>
            </a:r>
            <a:endParaRPr lang="en-US" dirty="0"/>
          </a:p>
          <a:p>
            <a:r>
              <a:rPr lang="en-US" dirty="0"/>
              <a:t>İlk </a:t>
            </a:r>
            <a:r>
              <a:rPr lang="en-US"/>
              <a:t>defa </a:t>
            </a:r>
            <a:r>
              <a:rPr lang="en-US" dirty="0" err="1"/>
              <a:t>Şinasi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5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8C8EF8BB-CAC8-44D6-ADC2-B3CC883F4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2E96E8E9-B5CE-4ECC-AD53-D33EBB636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5DA521-8DEF-44F1-AE21-17727E9A3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750" y="3759056"/>
            <a:ext cx="12211115" cy="3100791"/>
            <a:chOff x="-7750" y="3759056"/>
            <a:chExt cx="12211115" cy="3100791"/>
          </a:xfrm>
        </p:grpSpPr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BBDA0A32-EADE-4D73-8585-32ADB2303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90360" y="3942525"/>
              <a:ext cx="1619244" cy="2467813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F6FEBF2F-7CC6-408C-AA4C-A45AE7DC1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7750" y="3759056"/>
              <a:ext cx="3100791" cy="3100791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CEE7F3-E727-423D-B141-6BD39479E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3295" y="4014948"/>
              <a:ext cx="511015" cy="5131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E8879C-3928-47CE-97A9-84870B98A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9546" y="4421992"/>
              <a:ext cx="212276" cy="2122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B1D1DFA-7B2A-4299-8076-A9E5C7D9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66038" y="3795475"/>
              <a:ext cx="2281987" cy="228198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6D6166-CE61-4972-9386-1D955A73A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3411" y="4030194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E8B65DF6-AF48-4572-811B-4A0AFE0EE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29575" y="3817817"/>
              <a:ext cx="3036177" cy="303617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4B9C1407-9F36-4DD7-9C50-5DA427B5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192339" y="3965010"/>
              <a:ext cx="2710066" cy="271006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567441-36EE-4BD2-844B-FDDE682EE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5869" y="6210300"/>
              <a:ext cx="2163589" cy="645194"/>
            </a:xfrm>
            <a:custGeom>
              <a:avLst/>
              <a:gdLst>
                <a:gd name="connsiteX0" fmla="*/ 1024272 w 2163589"/>
                <a:gd name="connsiteY0" fmla="*/ 0 h 645194"/>
                <a:gd name="connsiteX1" fmla="*/ 2163589 w 2163589"/>
                <a:gd name="connsiteY1" fmla="*/ 0 h 645194"/>
                <a:gd name="connsiteX2" fmla="*/ 2163589 w 2163589"/>
                <a:gd name="connsiteY2" fmla="*/ 645194 h 645194"/>
                <a:gd name="connsiteX3" fmla="*/ 0 w 2163589"/>
                <a:gd name="connsiteY3" fmla="*/ 645194 h 645194"/>
                <a:gd name="connsiteX4" fmla="*/ 76751 w 2163589"/>
                <a:gd name="connsiteY4" fmla="*/ 503789 h 645194"/>
                <a:gd name="connsiteX5" fmla="*/ 1024272 w 2163589"/>
                <a:gd name="connsiteY5" fmla="*/ 0 h 64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3589" h="645194">
                  <a:moveTo>
                    <a:pt x="1024272" y="0"/>
                  </a:moveTo>
                  <a:lnTo>
                    <a:pt x="2163589" y="0"/>
                  </a:lnTo>
                  <a:lnTo>
                    <a:pt x="2163589" y="645194"/>
                  </a:lnTo>
                  <a:lnTo>
                    <a:pt x="0" y="645194"/>
                  </a:lnTo>
                  <a:lnTo>
                    <a:pt x="76751" y="503789"/>
                  </a:lnTo>
                  <a:cubicBezTo>
                    <a:pt x="282096" y="199838"/>
                    <a:pt x="629843" y="0"/>
                    <a:pt x="102427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64124455-3919-4F24-82F0-1269DE290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2" descr="KMÜ Kurumsal İletişim Koordinatörlüğü">
            <a:extLst>
              <a:ext uri="{FF2B5EF4-FFF2-40B4-BE49-F238E27FC236}">
                <a16:creationId xmlns:a16="http://schemas.microsoft.com/office/drawing/2014/main" id="{F7A6D813-7B39-AFB3-5D0B-8A7B3F03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" y="1917602"/>
            <a:ext cx="5528340" cy="42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B41A3-C78F-AB43-F039-5A651002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01" y="1917602"/>
            <a:ext cx="5888345" cy="3036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DA85B-AD06-0F80-5AB2-68C351749E1E}"/>
              </a:ext>
            </a:extLst>
          </p:cNvPr>
          <p:cNvSpPr txBox="1"/>
          <p:nvPr/>
        </p:nvSpPr>
        <p:spPr>
          <a:xfrm>
            <a:off x="441961" y="710119"/>
            <a:ext cx="55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Gazete</a:t>
            </a:r>
            <a:endParaRPr lang="en-GB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BDCEB-B1CA-4E27-01C2-44CA82501A01}"/>
              </a:ext>
            </a:extLst>
          </p:cNvPr>
          <p:cNvSpPr txBox="1"/>
          <p:nvPr/>
        </p:nvSpPr>
        <p:spPr>
          <a:xfrm>
            <a:off x="6221701" y="707079"/>
            <a:ext cx="55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Web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68720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9AE-8628-7F26-9083-295046B0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Özellikler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7D89-2A18-96B9-AAE5-79C83FDA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9701"/>
            <a:ext cx="7685037" cy="408025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Gerçek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olaylar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veya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düşünceler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Düşünce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ön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planda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Ayrıntıya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inilmez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İnandırma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zorunluluğu</a:t>
            </a:r>
            <a:r>
              <a:rPr lang="en-GB" b="0" i="0" dirty="0">
                <a:effectLst/>
                <a:latin typeface="Arial" panose="020B0604020202020204" pitchFamily="34" charset="0"/>
              </a:rPr>
              <a:t> yok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İlgi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çekici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Açık</a:t>
            </a:r>
            <a:r>
              <a:rPr lang="en-GB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sade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akıcı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dil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</a:rPr>
              <a:t>Merak</a:t>
            </a:r>
            <a:r>
              <a:rPr lang="en-GB" dirty="0">
                <a:latin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</a:rPr>
              <a:t>uyandırmalı</a:t>
            </a:r>
            <a:endParaRPr lang="en-GB" dirty="0"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Eğitici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bilgilendirici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Kısa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öz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bir</a:t>
            </a:r>
            <a:r>
              <a:rPr lang="en-GB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dil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1026" name="Picture 2" descr="acil. fıkra(köşe yazısı) örnekleri verirmisiniz uygulama ödevi için çok  acil.. - Eodev.com">
            <a:extLst>
              <a:ext uri="{FF2B5EF4-FFF2-40B4-BE49-F238E27FC236}">
                <a16:creationId xmlns:a16="http://schemas.microsoft.com/office/drawing/2014/main" id="{E1876FE2-A375-F436-B720-650A1528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196" y="938719"/>
            <a:ext cx="4353380" cy="49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3E5E751B-5852-4839-83B3-6F79F8E8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428B6687-5D8A-41C9-A626-A8C2CBFD8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66E3AF-DA0F-4681-AA9E-0E44343B0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7047" y="251443"/>
            <a:ext cx="5041905" cy="6606558"/>
            <a:chOff x="7147047" y="251443"/>
            <a:chExt cx="5041905" cy="660655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288BFC-8446-4D20-BA63-79FA81DA9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469962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3D209B-3A70-40AF-B046-C854DA49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14366" y="5727610"/>
              <a:ext cx="3362487" cy="1130391"/>
            </a:xfrm>
            <a:custGeom>
              <a:avLst/>
              <a:gdLst>
                <a:gd name="connsiteX0" fmla="*/ 1627680 w 3362487"/>
                <a:gd name="connsiteY0" fmla="*/ 0 h 1130391"/>
                <a:gd name="connsiteX1" fmla="*/ 3362487 w 3362487"/>
                <a:gd name="connsiteY1" fmla="*/ 0 h 1130391"/>
                <a:gd name="connsiteX2" fmla="*/ 3362487 w 3362487"/>
                <a:gd name="connsiteY2" fmla="*/ 1130391 h 1130391"/>
                <a:gd name="connsiteX3" fmla="*/ 0 w 3362487"/>
                <a:gd name="connsiteY3" fmla="*/ 1130391 h 1130391"/>
                <a:gd name="connsiteX4" fmla="*/ 8454 w 3362487"/>
                <a:gd name="connsiteY4" fmla="*/ 1101926 h 1130391"/>
                <a:gd name="connsiteX5" fmla="*/ 1627680 w 3362487"/>
                <a:gd name="connsiteY5" fmla="*/ 0 h 113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2487" h="1130391">
                  <a:moveTo>
                    <a:pt x="1627680" y="0"/>
                  </a:moveTo>
                  <a:lnTo>
                    <a:pt x="3362487" y="0"/>
                  </a:lnTo>
                  <a:lnTo>
                    <a:pt x="3362487" y="1130391"/>
                  </a:lnTo>
                  <a:lnTo>
                    <a:pt x="0" y="1130391"/>
                  </a:lnTo>
                  <a:lnTo>
                    <a:pt x="8454" y="1101926"/>
                  </a:lnTo>
                  <a:cubicBezTo>
                    <a:pt x="262909" y="456621"/>
                    <a:pt x="891962" y="0"/>
                    <a:pt x="162768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C7481193-F2D4-499F-8ACB-34E59E08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7047" y="683381"/>
              <a:ext cx="4829805" cy="482980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39C530-AFE7-4C51-B999-86DC5F3F7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329" y="251443"/>
              <a:ext cx="328008" cy="328008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D9F678FF-4541-4601-B506-CC0A4AC96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71F6D-8F37-4ECD-2EC9-F0B79485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554020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Köşe</a:t>
            </a:r>
            <a:r>
              <a:rPr lang="en-US" sz="5400" dirty="0"/>
              <a:t> </a:t>
            </a:r>
            <a:r>
              <a:rPr lang="en-US" sz="5400" dirty="0" err="1"/>
              <a:t>Yazısı</a:t>
            </a:r>
            <a:r>
              <a:rPr lang="en-US" sz="5400" dirty="0"/>
              <a:t> </a:t>
            </a:r>
            <a:r>
              <a:rPr lang="en-US" sz="5400" dirty="0" err="1"/>
              <a:t>Örnekleri</a:t>
            </a:r>
            <a:endParaRPr lang="en-US" sz="54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6CF31CC-0E14-38AE-8A13-C5C5CDEF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051" y="1419729"/>
            <a:ext cx="3237332" cy="32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2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DEEE-26C7-3381-E913-E278421A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8457-793D-FB45-AF71-E807057D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82" name="Picture 10" descr="Yalçın Bayer'in Köşe Yazısı (Hürriyet Gazetesi) | TMMOB Makina Mühendisleri  Odası">
            <a:extLst>
              <a:ext uri="{FF2B5EF4-FFF2-40B4-BE49-F238E27FC236}">
                <a16:creationId xmlns:a16="http://schemas.microsoft.com/office/drawing/2014/main" id="{7A511C28-376F-422F-57D3-316B4BD7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60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F18876D-C54F-DE8B-CCF9-40FD1B44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330830"/>
            <a:ext cx="7923328" cy="445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982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00FF-30CD-ACF7-2A9E-B0B3133E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96E60-BF15-A3EE-32E9-E8AA53C0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31459-026C-22FA-FD9F-0D2EA2365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92" t="7820" r="33" b="-592"/>
          <a:stretch/>
        </p:blipFill>
        <p:spPr>
          <a:xfrm>
            <a:off x="-260177" y="0"/>
            <a:ext cx="12452177" cy="373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7A0C-8E0A-498B-CF68-97F96B23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Kaynakça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8DA6-4106-1CAF-B07A-DD92C7A6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Çetin</a:t>
            </a:r>
            <a:r>
              <a:rPr lang="en-GB" dirty="0"/>
              <a:t>, N. (?). </a:t>
            </a:r>
            <a:r>
              <a:rPr lang="en-GB" dirty="0" err="1"/>
              <a:t>Türk</a:t>
            </a:r>
            <a:r>
              <a:rPr lang="en-GB" dirty="0"/>
              <a:t> </a:t>
            </a:r>
            <a:r>
              <a:rPr lang="en-GB" dirty="0" err="1"/>
              <a:t>Edebiyatında</a:t>
            </a:r>
            <a:r>
              <a:rPr lang="en-GB" dirty="0"/>
              <a:t> </a:t>
            </a:r>
            <a:r>
              <a:rPr lang="en-GB" dirty="0" err="1"/>
              <a:t>Düzyazı</a:t>
            </a:r>
            <a:r>
              <a:rPr lang="en-GB" dirty="0"/>
              <a:t>. Anadolu </a:t>
            </a:r>
            <a:r>
              <a:rPr lang="en-GB" dirty="0" err="1"/>
              <a:t>Üniversitesi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https://web.archive.org/web/20140514040809/http://w2.anadolu.edu.tr/aos/kitap/IOLTP/2273/unite09.pdf</a:t>
            </a:r>
            <a:endParaRPr lang="en-GB" dirty="0"/>
          </a:p>
          <a:p>
            <a:r>
              <a:rPr lang="en-GB" dirty="0" err="1"/>
              <a:t>Özyıldırım</a:t>
            </a:r>
            <a:r>
              <a:rPr lang="en-GB" dirty="0"/>
              <a:t>, I. (2003). </a:t>
            </a:r>
            <a:r>
              <a:rPr lang="en-GB" dirty="0" err="1"/>
              <a:t>Türkçe’de</a:t>
            </a:r>
            <a:r>
              <a:rPr lang="en-GB" dirty="0"/>
              <a:t> </a:t>
            </a:r>
            <a:r>
              <a:rPr lang="en-GB" dirty="0" err="1"/>
              <a:t>Köşe</a:t>
            </a:r>
            <a:r>
              <a:rPr lang="en-GB" dirty="0"/>
              <a:t> </a:t>
            </a:r>
            <a:r>
              <a:rPr lang="en-GB" dirty="0" err="1"/>
              <a:t>Yazılarının</a:t>
            </a:r>
            <a:r>
              <a:rPr lang="en-GB" dirty="0"/>
              <a:t> </a:t>
            </a:r>
            <a:r>
              <a:rPr lang="en-GB" dirty="0" err="1"/>
              <a:t>Bilişsel</a:t>
            </a:r>
            <a:r>
              <a:rPr lang="en-GB" dirty="0"/>
              <a:t> </a:t>
            </a:r>
            <a:r>
              <a:rPr lang="en-GB" dirty="0" err="1"/>
              <a:t>Yapıları</a:t>
            </a:r>
            <a:r>
              <a:rPr lang="en-GB" dirty="0"/>
              <a:t>. </a:t>
            </a:r>
            <a:r>
              <a:rPr lang="en-GB" dirty="0" err="1"/>
              <a:t>Dergipark</a:t>
            </a:r>
            <a:r>
              <a:rPr lang="en-GB" dirty="0"/>
              <a:t>. https://dergipark.org.tr/tr/download/article-file/610462</a:t>
            </a:r>
          </a:p>
        </p:txBody>
      </p:sp>
    </p:spTree>
    <p:extLst>
      <p:ext uri="{BB962C8B-B14F-4D97-AF65-F5344CB8AC3E}">
        <p14:creationId xmlns:p14="http://schemas.microsoft.com/office/powerpoint/2010/main" val="691437330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2"/>
      </a:lt2>
      <a:accent1>
        <a:srgbClr val="E76EEE"/>
      </a:accent1>
      <a:accent2>
        <a:srgbClr val="EB4EB2"/>
      </a:accent2>
      <a:accent3>
        <a:srgbClr val="EE6E8B"/>
      </a:accent3>
      <a:accent4>
        <a:srgbClr val="EB6C4E"/>
      </a:accent4>
      <a:accent5>
        <a:srgbClr val="D99428"/>
      </a:accent5>
      <a:accent6>
        <a:srgbClr val="A6A938"/>
      </a:accent6>
      <a:hlink>
        <a:srgbClr val="598E56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168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Nova</vt:lpstr>
      <vt:lpstr>TropicVTI</vt:lpstr>
      <vt:lpstr>Köşe Yazısı</vt:lpstr>
      <vt:lpstr>PowerPoint Presentation</vt:lpstr>
      <vt:lpstr>Türk Edebiyatında Köşe Yazısı</vt:lpstr>
      <vt:lpstr>PowerPoint Presentation</vt:lpstr>
      <vt:lpstr>Özellikler</vt:lpstr>
      <vt:lpstr>Köşe Yazısı Örnekleri</vt:lpstr>
      <vt:lpstr>PowerPoint Presentation</vt:lpstr>
      <vt:lpstr>PowerPoint Presentation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Köşe Yazısı</dc:title>
  <dc:creator>Emre Geçit</dc:creator>
  <cp:lastModifiedBy>Emre Geçit</cp:lastModifiedBy>
  <cp:revision>4</cp:revision>
  <dcterms:created xsi:type="dcterms:W3CDTF">2023-05-23T11:31:25Z</dcterms:created>
  <dcterms:modified xsi:type="dcterms:W3CDTF">2023-05-24T05:14:48Z</dcterms:modified>
</cp:coreProperties>
</file>